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8387" autoAdjust="0"/>
  </p:normalViewPr>
  <p:slideViewPr>
    <p:cSldViewPr>
      <p:cViewPr varScale="1">
        <p:scale>
          <a:sx n="105" d="100"/>
          <a:sy n="105" d="100"/>
        </p:scale>
        <p:origin x="1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ACD2-51C0-4995-8652-B169FF7818E7}" type="datetimeFigureOut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09BD-F755-43AE-99E5-235110388AF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ACD2-51C0-4995-8652-B169FF7818E7}" type="datetimeFigureOut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09BD-F755-43AE-99E5-235110388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ACD2-51C0-4995-8652-B169FF7818E7}" type="datetimeFigureOut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09BD-F755-43AE-99E5-235110388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ACD2-51C0-4995-8652-B169FF7818E7}" type="datetimeFigureOut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09BD-F755-43AE-99E5-235110388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ACD2-51C0-4995-8652-B169FF7818E7}" type="datetimeFigureOut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09BD-F755-43AE-99E5-235110388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ACD2-51C0-4995-8652-B169FF7818E7}" type="datetimeFigureOut">
              <a:rPr lang="pl-PL" smtClean="0"/>
              <a:pPr/>
              <a:t>2016-01-27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09BD-F755-43AE-99E5-235110388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ACD2-51C0-4995-8652-B169FF7818E7}" type="datetimeFigureOut">
              <a:rPr lang="pl-PL" smtClean="0"/>
              <a:pPr/>
              <a:t>2016-01-27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09BD-F755-43AE-99E5-235110388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ACD2-51C0-4995-8652-B169FF7818E7}" type="datetimeFigureOut">
              <a:rPr lang="pl-PL" smtClean="0"/>
              <a:pPr/>
              <a:t>2016-01-27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09BD-F755-43AE-99E5-235110388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ACD2-51C0-4995-8652-B169FF7818E7}" type="datetimeFigureOut">
              <a:rPr lang="pl-PL" smtClean="0"/>
              <a:pPr/>
              <a:t>2016-01-27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09BD-F755-43AE-99E5-235110388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ACD2-51C0-4995-8652-B169FF7818E7}" type="datetimeFigureOut">
              <a:rPr lang="pl-PL" smtClean="0"/>
              <a:pPr/>
              <a:t>2016-01-27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809BD-F755-43AE-99E5-235110388AF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F07ACD2-51C0-4995-8652-B169FF7818E7}" type="datetimeFigureOut">
              <a:rPr lang="pl-PL" smtClean="0"/>
              <a:pPr/>
              <a:t>2016-01-27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33809BD-F755-43AE-99E5-235110388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F07ACD2-51C0-4995-8652-B169FF7818E7}" type="datetimeFigureOut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33809BD-F755-43AE-99E5-235110388AF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C\Downloads\Zedd%20-%20Beautiful%20Now%20ft%20Jon%20Bellion%20(pobieramy.eu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Users\PC\Downloads\Zedd%20-%20Beautiful%20Now%20ft%20Jon%20Bellion%20(pobieramy.eu)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2277960"/>
            <a:ext cx="8077200" cy="1673352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,,</a:t>
            </a:r>
            <a:r>
              <a:rPr lang="pl-PL" sz="6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Dress</a:t>
            </a:r>
            <a:r>
              <a:rPr lang="pl-PL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6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code</a:t>
            </a:r>
            <a:r>
              <a:rPr lang="pl-PL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pl-PL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2564904"/>
            <a:ext cx="3528392" cy="1499616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 panose="02050806060905020404" pitchFamily="18" charset="0"/>
              </a:rPr>
              <a:t>W ZS1</a:t>
            </a:r>
            <a:endParaRPr lang="pl-PL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4" name="Zedd - Beautiful Now ft Jon Bellion (pobieramy.e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85814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502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ownloads\IMG_013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rot="5400000" flipV="1">
            <a:off x="111993" y="459455"/>
            <a:ext cx="7786710" cy="6153371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zima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AppData\Local\Temp\IMG_0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436102" y="492536"/>
            <a:ext cx="7700292" cy="542928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Bernard MT Condensed" panose="02050806060905020404" pitchFamily="18" charset="0"/>
              </a:rPr>
              <a:t>Zuzanna Młotek z klasy 1c</a:t>
            </a:r>
            <a:endParaRPr lang="pl-PL" dirty="0">
              <a:latin typeface="Bernard MT Condensed" panose="020508060609050204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ŹRÓDŁA: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http</a:t>
            </a:r>
            <a:r>
              <a:rPr lang="pl-PL" dirty="0" smtClean="0"/>
              <a:t>://www.oswiata.abc.com.pl/dyrektor-szkoly/czytaj/-/</a:t>
            </a:r>
            <a:r>
              <a:rPr lang="pl-PL" dirty="0" smtClean="0"/>
              <a:t>artykul/dress-code-w-szkole-zofia-kosinska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Rysunki wykonała autorka prezentacji </a:t>
            </a:r>
            <a:endParaRPr lang="pl-PL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Wymagania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z="2000" b="1" dirty="0" smtClean="0"/>
              <a:t>Strój odświętny (galowy),</a:t>
            </a:r>
            <a:r>
              <a:rPr lang="pl-PL" sz="2000" dirty="0" smtClean="0"/>
              <a:t> obowiązujący podczas uroczystości szkolnych, konkursów, egzaminów </a:t>
            </a:r>
            <a:endParaRPr lang="pl-PL" sz="2000" dirty="0"/>
          </a:p>
        </p:txBody>
      </p:sp>
      <p:pic>
        <p:nvPicPr>
          <p:cNvPr id="5" name="Symbol zastępczy zawartości 4" descr="stroj_galowy2.jpg"/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62969" y="1857364"/>
            <a:ext cx="3623732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Zedd - Beautiful Now ft Jon Bellion (pobieramy.e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1571604" y="478632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46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5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Wymagania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Strój</a:t>
            </a:r>
            <a:r>
              <a:rPr lang="pl-PL" dirty="0" smtClean="0"/>
              <a:t> </a:t>
            </a:r>
            <a:r>
              <a:rPr lang="pl-PL" b="1" dirty="0" smtClean="0"/>
              <a:t>dzienny</a:t>
            </a:r>
            <a:r>
              <a:rPr lang="pl-PL" dirty="0" smtClean="0"/>
              <a:t>-Nie kupuj prześwitującej odzieży.</a:t>
            </a:r>
          </a:p>
          <a:p>
            <a:pPr>
              <a:buNone/>
            </a:pPr>
            <a:r>
              <a:rPr lang="pl-PL" dirty="0" smtClean="0"/>
              <a:t> Unikaj ubrań zbyt krótkich.</a:t>
            </a:r>
          </a:p>
          <a:p>
            <a:pPr>
              <a:buNone/>
            </a:pPr>
            <a:r>
              <a:rPr lang="pl-PL" dirty="0" smtClean="0"/>
              <a:t> Nie noś spodni bez paska, jeśli mają szlufki.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Propozycje ubioru do pór roku: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Wiosna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AppData\Local\Temp\IMG_01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085" y="0"/>
            <a:ext cx="46298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Lato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ownloads\IMG_01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7717" y="0"/>
            <a:ext cx="49885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Jesień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127</TotalTime>
  <Words>70</Words>
  <Application>Microsoft Office PowerPoint</Application>
  <PresentationFormat>Pokaz na ekranie (4:3)</PresentationFormat>
  <Paragraphs>18</Paragraphs>
  <Slides>13</Slides>
  <Notes>0</Notes>
  <HiddenSlides>0</HiddenSlides>
  <MMClips>2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Bernard MT Condensed</vt:lpstr>
      <vt:lpstr>Corbel</vt:lpstr>
      <vt:lpstr>Wingdings</vt:lpstr>
      <vt:lpstr>Wingdings 2</vt:lpstr>
      <vt:lpstr>Wingdings 3</vt:lpstr>
      <vt:lpstr>Moduł</vt:lpstr>
      <vt:lpstr>,,Dress code”</vt:lpstr>
      <vt:lpstr>Wymagania</vt:lpstr>
      <vt:lpstr>Wymagania</vt:lpstr>
      <vt:lpstr>Propozycje ubioru do pór roku:</vt:lpstr>
      <vt:lpstr>Wiosna</vt:lpstr>
      <vt:lpstr>Prezentacja programu PowerPoint</vt:lpstr>
      <vt:lpstr>Lato</vt:lpstr>
      <vt:lpstr>Prezentacja programu PowerPoint</vt:lpstr>
      <vt:lpstr>Jesień</vt:lpstr>
      <vt:lpstr>Prezentacja programu PowerPoint</vt:lpstr>
      <vt:lpstr>zima</vt:lpstr>
      <vt:lpstr>Prezentacja programu PowerPoint</vt:lpstr>
      <vt:lpstr>Zuzanna Młotek z klasy 1c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,,Dress code”</dc:title>
  <dc:creator>PC</dc:creator>
  <cp:lastModifiedBy>joanna.laurowska</cp:lastModifiedBy>
  <cp:revision>16</cp:revision>
  <dcterms:created xsi:type="dcterms:W3CDTF">2015-10-29T18:50:54Z</dcterms:created>
  <dcterms:modified xsi:type="dcterms:W3CDTF">2016-01-27T08:50:44Z</dcterms:modified>
</cp:coreProperties>
</file>